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a:t>
            </a:r>
            <a:r>
              <a:rPr lang="sv-SE" baseline="0" smtClean="0"/>
              <a:t>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3399</TotalTime>
  <Words>8125</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236</cp:revision>
  <dcterms:created xsi:type="dcterms:W3CDTF">2016-04-26T11:03:39Z</dcterms:created>
  <dcterms:modified xsi:type="dcterms:W3CDTF">2016-05-09T10:16:23Z</dcterms:modified>
</cp:coreProperties>
</file>